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64592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广度优先搜索 BFS(一)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BFS原理 · 队列框架 · 无权图最短路径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5661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 ·  难度 5  ·  NOI 2025 大纲  ·  PPT 50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34640"/>
            <a:ext cx="103327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BFS(二) — 多源BFS与连通块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51 — 多源BFS · 走日字(骑士移动) · 连通块计数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0292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CSP-J 入门级  ·  NOI 2025 大纲  ·  PPT 50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BFS(一) — 五大核心主题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50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188720"/>
            <a:ext cx="365760" cy="36576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1188720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2B5C9E"/>
                </a:solidFill>
                <a:latin typeface="Microsoft YaHei"/>
              </a:defRPr>
            </a:pPr>
            <a:r>
              <a:t>BFS是什么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1444752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"一层一层向外扩散" / 涟漪模型类比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2011680"/>
            <a:ext cx="365760" cy="36576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71600" y="2011680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27AE60"/>
                </a:solidFill>
                <a:latin typeface="Microsoft YaHei"/>
              </a:defRPr>
            </a:pPr>
            <a:r>
              <a:t>队列框架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71600" y="2267712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queue+vis+dist — BFS三板斧 / O(V+E)复杂度</a:t>
            </a:r>
          </a:p>
        </p:txBody>
      </p:sp>
      <p:sp>
        <p:nvSpPr>
          <p:cNvPr id="13" name="Oval 12"/>
          <p:cNvSpPr/>
          <p:nvPr/>
        </p:nvSpPr>
        <p:spPr>
          <a:xfrm>
            <a:off x="914400" y="2834640"/>
            <a:ext cx="365760" cy="36576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371600" y="2834640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E86A17"/>
                </a:solidFill>
                <a:latin typeface="Microsoft YaHei"/>
              </a:defRPr>
            </a:pPr>
            <a:r>
              <a:t>迷宫最短路径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71600" y="3090672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BFS天然找到无权图的最短路径! 为什么?</a:t>
            </a:r>
          </a:p>
        </p:txBody>
      </p:sp>
      <p:sp>
        <p:nvSpPr>
          <p:cNvPr id="16" name="Oval 15"/>
          <p:cNvSpPr/>
          <p:nvPr/>
        </p:nvSpPr>
        <p:spPr>
          <a:xfrm>
            <a:off x="914400" y="3657600"/>
            <a:ext cx="365760" cy="36576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71600" y="3657600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C0392B"/>
                </a:solidFill>
                <a:latin typeface="Microsoft YaHei"/>
              </a:defRPr>
            </a:pPr>
            <a:r>
              <a:t>BFS vs DFS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371600" y="3913632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栈 vs 队列 / 一条路走到底 vs 逐层推进</a:t>
            </a:r>
          </a:p>
        </p:txBody>
      </p:sp>
      <p:sp>
        <p:nvSpPr>
          <p:cNvPr id="19" name="Oval 18"/>
          <p:cNvSpPr/>
          <p:nvPr/>
        </p:nvSpPr>
        <p:spPr>
          <a:xfrm>
            <a:off x="914400" y="4480560"/>
            <a:ext cx="365760" cy="36576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71600" y="4480560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500" b="1">
                <a:solidFill>
                  <a:srgbClr val="3D7ED8"/>
                </a:solidFill>
                <a:latin typeface="Microsoft YaHei"/>
              </a:defRPr>
            </a:pPr>
            <a:r>
              <a:t>经典例题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71600" y="4736592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洛谷 P1443 马的遍历 / 迷宫的BFS写法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什么是广度优先搜索?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BFS = "涟漪扩散" — 一层一层往外探索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🎮 生活类比 — 往平静的水面扔一颗石子:</a:t>
            </a:r>
            <a:br/>
            <a:r>
              <a:t>  第0层: 石子落水点 (起点)</a:t>
            </a:r>
            <a:br/>
            <a:r>
              <a:t>  第1层: 最近的涟漪圈 (距离1的所有节点)</a:t>
            </a:r>
            <a:br/>
            <a:r>
              <a:t>  第2层: 第二圈涟漪 (距离2的所有节点)</a:t>
            </a:r>
            <a:br/>
            <a:r>
              <a:t>  依此类推... BFS 就是模拟这个过程!</a:t>
            </a:r>
            <a:br/>
            <a:br/>
            <a:r>
              <a:t>📐 技术定义:</a:t>
            </a:r>
            <a:br/>
            <a:r>
              <a:t>  BFS (Breadth-First Search) 从起点开始,</a:t>
            </a:r>
            <a:br/>
            <a:r>
              <a:t>  先访问距离1的所有节点, 再访问距离2的所有节点,...</a:t>
            </a:r>
            <a:br/>
            <a:r>
              <a:t>  使用队列 (Queue) 来管理"待访问"的节点。</a:t>
            </a:r>
            <a:br/>
            <a:br/>
            <a:r>
              <a:t>🔑 BFS的三个本质特征:</a:t>
            </a:r>
            <a:br/>
            <a:r>
              <a:t>  ① 队列实现 (FIFO: 先入先出)</a:t>
            </a:r>
            <a:br/>
            <a:r>
              <a:t>  ② 逐层推进 (同层的节点在队列中连续排列)</a:t>
            </a:r>
            <a:br/>
            <a:r>
              <a:t>  ③ 天然最短: 第一次访问某节点时的距离 = 最短距离!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188720"/>
            <a:ext cx="5303520" cy="5054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BFS 通用模板 (背下来!)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#include &lt;queue&gt;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void bfs(int start_x, int start_y)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queue&lt;pair&lt;int,int&gt;&gt; q;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bool vis[N][M] = {false};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int dist[N][M] = {0};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q.push({start_x, start_y});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vis[start_x][start_y] = true;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while (!q.empty())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auto [x, y] = q.front(); q.pop();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// 处理当前节点 (可选)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for (int d = 0; d &lt; 4; d++)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int nx = x + dx[d], ny = y + dy[d];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if (ok(nx,ny) &amp;&amp; !vis[nx][ny])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    vis[nx][ny] = true;   // 入队即标记!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    dist[nx][ny] = dist[x][y] + 1;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            q.push({nx, ny});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}   }   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BFS天然找到最短路径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为什么BFS第一次访问到某个节点, 就一定是最短距离?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🎯 BFS的核心性质 (无权图): 节点被访问的顺序 = 距离递增的顺序!</a:t>
            </a:r>
            <a:br/>
            <a:br/>
            <a:r>
              <a:t>证明思路 (归纳法):</a:t>
            </a:r>
            <a:br/>
            <a:r>
              <a:t>  base: 起点距离0, 第1次访问 → 正确</a:t>
            </a:r>
            <a:br/>
            <a:r>
              <a:t>  归纳: 假设第k层的所有节点距离=k且已被访问</a:t>
            </a:r>
            <a:br/>
            <a:r>
              <a:t>        当处理第k层节点时, 它们的未访问邻居入队</a:t>
            </a:r>
            <a:br/>
            <a:r>
              <a:t>        这些邻居的距离 = k+1, 且第一次被访问</a:t>
            </a:r>
            <a:br/>
            <a:r>
              <a:t>        → 它们的距离 = k+1 = 最短距离 ✓</a:t>
            </a:r>
            <a:br/>
            <a:br/>
            <a:r>
              <a:t>💡 直观理解: BFS像"波纹扩散", 波纹到达某点的时间 = 该点到起点的最短距离。</a:t>
            </a:r>
            <a:br/>
            <a:r>
              <a:t>  水波不会绕路! 它总是沿着最短路径扩散。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400800" y="1188720"/>
            <a:ext cx="5303520" cy="509524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BFS 迷宫最短路径 — 完整代码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bfs_maze(int sx, int sy, int tx, int ty)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queue&lt;tuple&lt;int,int,int&gt;&gt; q;  // x,y,dist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bool vis[100][100] = {false};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q.push({sx, sy, 0});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vis[sx][sy] = true;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while (!q.empty())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auto [x, y, d] = q.front(); q.pop();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 (x == tx &amp;&amp; y == ty)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return d;          // ★ 第一次到达 = 最短距离!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for (int i = 0; i &lt; 4; i++)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int nx = x+dx[i], ny = y+dy[i];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if (ok(nx,ny) &amp;&amp; !vis[nx][ny]) {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    vis[nx][ny] = true;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    q.push({nx, ny, d+1});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   }   }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return -1;                 // 无法到达</a:t>
            </a:r>
          </a:p>
          <a:p>
            <a:pPr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4206240"/>
            <a:ext cx="59436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C0392B"/>
                </a:solidFill>
                <a:latin typeface="Microsoft YaHei"/>
              </a:defRPr>
            </a:pPr>
            <a:r>
              <a:t>⚠️ 重要: BFS的最短路径性质只对"无权图" (每条边权值=1) 成立!</a:t>
            </a:r>
            <a:br/>
            <a:r>
              <a:t>有权图 (边权不同) 的最短路需要 Dijkstra算法 (CSP-S 内容)。</a:t>
            </a:r>
            <a:br/>
            <a:r>
              <a:t>在CSP-J范围内, 迷宫/网格类的最短路问题用BFS即可。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BFS vs DFS — 全面对比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栈 vs 队列 — 两种截然不同的搜索哲学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097280"/>
            <a:ext cx="1097280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维度        |  DFS (深度优先)           |  BFS (广度优先)</a:t>
            </a:r>
            <a:br/>
            <a:r>
              <a:t>───────────┼──────────────────────────┼─────────────────────────</a:t>
            </a:r>
            <a:br/>
            <a:r>
              <a:t>核心数据结构|  栈 (递归调用栈 或 显式栈) |  队列 (queue)</a:t>
            </a:r>
            <a:br/>
            <a:r>
              <a:t>搜索方式    |  "一条路走到黑"          |  "一层一层往外扩散"</a:t>
            </a:r>
            <a:br/>
            <a:r>
              <a:t>类比        |  走迷宫右手扶墙          |  往水面扔石子, 波纹扩散</a:t>
            </a:r>
            <a:br/>
            <a:r>
              <a:t>最短路径    |  ❌ 不保证               |  ✅ 天然最短 (无权图)</a:t>
            </a:r>
            <a:br/>
            <a:r>
              <a:t>空间复杂度  |  O(深度) — 递归栈       |  O(宽度) — 队列可能很大</a:t>
            </a:r>
            <a:br/>
            <a:r>
              <a:t>适用场景    |  枚举所有可能/回溯/排列  |  最短路/最少步数/连通块</a:t>
            </a:r>
            <a:br/>
            <a:r>
              <a:t>代码实现    |  递归 (简洁)            |  队列循环 (稍多行)</a:t>
            </a:r>
            <a:br/>
            <a:r>
              <a:t>是否回溯    |  有 visited 的撤销       |  无回溯 (入队即标记, 永不撤销)</a:t>
            </a:r>
            <a:br/>
            <a:r>
              <a:t>路径输出    |  递归栈天然记录路径     |  需要 parent 数组额外记录</a:t>
            </a:r>
            <a:br/>
            <a:br/>
            <a:r>
              <a:t>💡 选择指南:</a:t>
            </a:r>
            <a:br/>
            <a:r>
              <a:t>  * 问"是否存在路径" → DFS或BFS均可</a:t>
            </a:r>
            <a:br/>
            <a:r>
              <a:t>  * 问"最短路径/最少步数" → 必须用BFS!</a:t>
            </a:r>
            <a:br/>
            <a:r>
              <a:t>  * 问"所有可能解" → 必须用DFS (回溯)</a:t>
            </a:r>
            <a:br/>
            <a:r>
              <a:t>  * 问"连通块数量" → DFS或BFS均可, BFS更直观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经典BFS: 迷宫最短路径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洛谷 P1746 离开中山路 / 经典迷宫BFS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943600" cy="511556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// BFS走迷宫 — 完整模板 (含路径记录)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int n, m;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char g[1005][1005];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int dist[1005][1005];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pair&lt;int,int&gt; parent[1005][1005]; // 记录来路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int dx[]={0,0,1,-1}, dy[]={1,-1,0,0};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int bfs(int sx, int sy, int tx, int ty) {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memset(dist, -1, sizeof(dist));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queue&lt;pair&lt;int,int&gt;&gt; q;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q.push({sx, sy});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dist[sx][sy] = 0;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while (!q.empty()) {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auto [x, y] = q.front(); q.pop();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if (x == tx &amp;&amp; y == ty)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    return dist[x][y]; // 最短距离!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for (int d = 0; d &lt; 4; d++) {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    int nx = x+dx[d], ny = y+dy[d];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    if (nx&lt;1||nx&gt;n||ny&lt;1||ny&gt;m) continue;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    if (g[nx][ny]=='#' || dist[nx][ny]!=-1) continue;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    dist[nx][ny] = dist[x][y] + 1;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    parent[nx][ny] = {x, y};  // 记录来源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        q.push({nx, ny});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}   }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    return -1;  // 不可达</a:t>
            </a:r>
          </a:p>
          <a:p>
            <a:pPr>
              <a:spcAft>
                <a:spcPts val="100"/>
              </a:spcAft>
              <a:defRPr sz="9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0" y="1188720"/>
            <a:ext cx="4846320" cy="3200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🔑 BFS 关键细节:</a:t>
            </a:r>
            <a:br/>
            <a:br/>
            <a:r>
              <a:t>① visited 在入队时标记!</a:t>
            </a:r>
            <a:br/>
            <a:r>
              <a:t>   (不是在出队时才标记 → 会重复入队)</a:t>
            </a:r>
            <a:br/>
            <a:br/>
            <a:r>
              <a:t>② dist 数组初始化为 -1 (表示未访问)</a:t>
            </a:r>
            <a:br/>
            <a:r>
              <a:t>   同时充当 visited 的作用</a:t>
            </a:r>
            <a:br/>
            <a:br/>
            <a:r>
              <a:t>③ 如果需要输出路径:</a:t>
            </a:r>
            <a:br/>
            <a:r>
              <a:t>   用 parent 数组记录"从哪里来的"</a:t>
            </a:r>
            <a:br/>
            <a:r>
              <a:t>   从终点反向回溯到起点</a:t>
            </a:r>
            <a:br/>
            <a:br/>
            <a:r>
              <a:t>④ 复杂度: O(N*M) — 每个格子最多入队一次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0" y="4754880"/>
            <a:ext cx="4846320" cy="1371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📊 BFS 迷宫追踪 (短例):</a:t>
            </a:r>
            <a:br/>
            <a:r>
              <a:t>起点(1,1) → dist=0, 入队</a:t>
            </a:r>
            <a:br/>
            <a:r>
              <a:t>→ (1,2),(2,1) dist=1, 入队</a:t>
            </a:r>
            <a:br/>
            <a:r>
              <a:t>→ (1,3),(2,2) dist=2, 入队</a:t>
            </a:r>
            <a:br/>
            <a:r>
              <a:t>→ ...逐层扩散直到终点!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BFS不只是迷宫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BFS是"状态空间"的最短路径搜索器 — 广泛的应用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34747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应用1: 倒水问题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两个水壶容量A,B升, 目标量出C升水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031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状态: (x,y) = 两个壶当前水量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603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操作: 装满/倒空/互相倒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0175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BFS找最少操作次数 → 最短路!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389120" y="1188720"/>
            <a:ext cx="3474720" cy="228600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572000" y="126187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应用2: 最少操作次数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63440" y="16459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计算器: 从数字X变到Y, 最少按几次?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63440" y="21031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每次可选: +1, -1, *2 (操作代价=1)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63440" y="25603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BFS逐层探索 → 第一次到达Y即最少步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63440" y="30175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比DFS快很多 (天然最短!)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229600" y="1188720"/>
            <a:ext cx="34747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412480" y="1261872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应用3: 棋盘骑士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503920" y="16459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骑士从 (x1,y1) 跳到 (x2,y2) 最少几步?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503920" y="21031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日字跳: 8个方向, 每次步长不同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503920" y="25603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BFS天然找到最少步数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03920" y="301752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洛谷 P1443 马的遍历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8640" y="3749039"/>
            <a:ext cx="3474720" cy="228600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31520" y="3822191"/>
            <a:ext cx="31089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应用4: 图的遍历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2960" y="42062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从起点遍历图中所有可达节点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22960" y="46634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DFS也可, 但BFS给出距离信息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22960" y="51206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连通分量 / 二分图判定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2960" y="5577839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详见 PPT 52 (图的DFS/BFS遍历)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389120" y="3749039"/>
            <a:ext cx="73152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B5C9E"/>
                </a:solidFill>
                <a:latin typeface="Microsoft YaHei"/>
              </a:defRPr>
            </a:pPr>
            <a:r>
              <a:t>💡 核心思想: 任何可以转化为"状态+转移"的问题, BFS都能找最短步数。</a:t>
            </a:r>
            <a:br/>
            <a:r>
              <a:t>关键: 状态空间不能太大 (否则队列爆炸) — BFS的瓶颈是空间复杂度!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经典例题精讲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CSP-J BFS 常考题型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10312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例题1: 洛谷 P1443 马的遍历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N*M棋盘, 马走日字, 8个方向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0574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求从起点到每个格子的最少步数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46888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标准BFS模板 + 8方向dx/dy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288036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输出要求: 不可达输出-1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303520" cy="210312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例题2: 洛谷 P1746 离开中山路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164592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N*N城市, 0可走1不可走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0574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从起点到终点的最短距离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46888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标准迷宫BFS, N≤1000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288036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注意: 入队时标记visited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3566160"/>
            <a:ext cx="5303520" cy="210312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363931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例题3: 洛谷 P1135 奇怪的电梯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402336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每层只能上/下 a[i] 层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443484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求从A层到B层最少按几次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484632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BFS: 状态=楼层, 2个选择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2578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DFS也可但BFS天然最短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17920" y="3566160"/>
            <a:ext cx="5303520" cy="210312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363931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例题4: 洛谷 P1162 填涂颜色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92240" y="402336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闭合圈内填色 (Flood Fill变体)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92240" y="443484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BFS从边界开始填充外部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92240" y="484632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剩下未填充的 = 圈内 → 填2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92240" y="5257800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BFS染色经典应用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BFS(一) — 核心知识全景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50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188720"/>
            <a:ext cx="3474720" cy="347472"/>
          </a:xfrm>
          <a:prstGeom prst="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120700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BFS框架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69164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queue + vis + dist 三板斧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05740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while(!q.empty)循环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42316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入队即标记 (防重复入队)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78892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方向数组 dx[4],dy[4]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315468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O(V+E) 每个节点入队一次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206240" y="1188720"/>
            <a:ext cx="3474720" cy="347472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279392" y="120700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最短路径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97680" y="169164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无权图天然最短路径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97680" y="205740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第一次到达=最短距离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97680" y="242316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BFS像"波纹扩散"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297680" y="278892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dist充当visited的作用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97680" y="315468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parent数组可记录路径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955279" y="1188720"/>
            <a:ext cx="3474720" cy="347472"/>
          </a:xfrm>
          <a:prstGeom prst="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028431" y="1207008"/>
            <a:ext cx="332841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与DFS对比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046719" y="169164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BFS: 队列, 最短路, 逐层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046719" y="205740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DFS: 栈, 所有解, 深入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046719" y="242316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最短路/最少步→BFS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046719" y="278892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所有可能解/回溯→DFS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46719" y="3154680"/>
            <a:ext cx="3291840" cy="347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连通块: BFS和DFS均可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7200" y="3840480"/>
            <a:ext cx="11247120" cy="18288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48640" y="4023360"/>
            <a:ext cx="109728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💡 BFS的核心: 队列保证"先来先服务" → 距离小的先处理 → 天然最短路径。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48640" y="4480560"/>
            <a:ext cx="1097280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课后练习: ① 洛谷 P1443 马的遍历 ② 洛谷 P1746 ③ 洛谷 P1135 电梯 ④ 洛谷 P1162 填涂颜色</a:t>
            </a:r>
            <a:br/>
            <a:r>
              <a:t>下讲预告: BFS(二) — 多源BFS · 走日字深入 · 连通块计数 · 池塘计数!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