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Flood Fill 泛洪算法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种子填充 · 染色问题 · 图像处理应用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5  ·  NOI 2025 大纲  ·  PPT 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206240"/>
            <a:ext cx="100584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掌握Flood Fill算法 / 理解BFS/DFS在染色问题中的应用 / 学会图像处理相关题型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Flood Fill — 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53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88720"/>
            <a:ext cx="347472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Flood Fill算法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9164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从种子节点开始, 扩展连通区域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7568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BFS: queue染色, 防栈溢出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45973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DFS: 递归染色, 代码短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84378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典型: 油漆桶/魔法棒工具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06240" y="1188720"/>
            <a:ext cx="347472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27939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染色问题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97680" y="169164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为每个连通区域分配颜色ID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207568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cur_color递增, 唯一标记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245973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for循环遇到未染色+目标→染色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84378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color数组存储每个格的区域ID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955279" y="1188720"/>
            <a:ext cx="3474720" cy="347472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028431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实战应用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46719" y="169164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洛谷 P1162 填涂颜色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46719" y="207568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P1506 洪水填充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245973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P1451 细胞计数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284378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P1596 池塘计数 (8方向)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329184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347472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Flood Fill = BFS/DFS在网格上的"连通区域染色"。油漆桶工具、连通块计数、图像分割的底层算法。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3931920"/>
            <a:ext cx="109728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① 洛谷 P1162 填涂颜色 ② 洛谷 P1506 ③ 洛谷 P1451 细胞</a:t>
            </a:r>
            <a:br/>
            <a:r>
              <a:t>下讲预告: 动态规划(一) — DP基本思想: 最优子结构/无后效性/重叠子问题/DP五步骤!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动态规划(一) — DP基本思想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54 — DP定义 · 最优子结构 · 无后效性 · 重叠子问题 · DP五步骤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53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Flood Fill — 三大核心主题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53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371600"/>
            <a:ext cx="384048" cy="384048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3716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B5C9E"/>
                </a:solidFill>
                <a:latin typeface="Microsoft YaHei"/>
              </a:defRPr>
            </a:pPr>
            <a:r>
              <a:t>种子填充算法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64592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油漆桶工具的本质 / BFS/DFS实现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560320"/>
            <a:ext cx="384048" cy="384048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56032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7AE60"/>
                </a:solidFill>
                <a:latin typeface="Microsoft YaHei"/>
              </a:defRPr>
            </a:pPr>
            <a:r>
              <a:t>染色问题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8346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为连通区域着相同颜色 / "魔法棒"原理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749039"/>
            <a:ext cx="384048" cy="384048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749039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E86A17"/>
                </a:solidFill>
                <a:latin typeface="Microsoft YaHei"/>
              </a:defRPr>
            </a:pPr>
            <a:r>
              <a:t>应用场景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4023359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填涂颜色/细胞计数/图像分割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种子填充 Seed Fill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从一颗"种子"开始, 把整个连通区域染上颜色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🎮 生活类比: 画图软件中的"油漆桶"工具!</a:t>
            </a:r>
            <a:br/>
            <a:r>
              <a:t>  在某个区域点一下 → 整个相连的同色区域都被替换成新颜色。</a:t>
            </a:r>
            <a:br/>
            <a:r>
              <a:t>  这就是 Flood Fill (泛洪填充)!</a:t>
            </a:r>
            <a:br/>
            <a:br/>
            <a:r>
              <a:t>📐 算法描述:</a:t>
            </a:r>
            <a:br/>
            <a:r>
              <a:t>  ① 选择一个"种子"格子 (起点)</a:t>
            </a:r>
            <a:br/>
            <a:r>
              <a:t>  ② 检查它的邻居 (4方向或8方向)</a:t>
            </a:r>
            <a:br/>
            <a:r>
              <a:t>  ③ 如果邻居与种子颜色相同 (属于同一区域), 则也染色并加入队列</a:t>
            </a:r>
            <a:br/>
            <a:r>
              <a:t>  ④ 重复直到整个连通区域都被染色</a:t>
            </a:r>
            <a:br/>
            <a:br/>
            <a:r>
              <a:t>与连通块计数的关系: 连通块计数 = Flood Fill + 记数!</a:t>
            </a:r>
            <a:br/>
            <a:r>
              <a:t>Flood Fill = 连通块染色 = BFS/DFS在网格上的"区域扩散"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4241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Flood Fill — BFS实现 (经典油漆桶)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g[N][M];     // 原网格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color[N][M]; // 每个格子的颜色 (如果为0=未染色)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cur_color = 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flood_fill(int sx, int sy, int new_color)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old_color = g[sx][sy];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queue&lt;pair&lt;int,int&gt;&gt; q;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q.push({sx,sy});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color[sx][sy] = new_color;  // 染色!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while (!q.empty())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auto [x,y] = q.front(); q.pop();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for (int d=0;d&lt;4;d++)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int nx=x+dx[d],ny=y+dy[d];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if(ok(nx,ny) &amp;&amp; color[nx][ny]==0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&amp;&amp; g[nx][ny]==old_color)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color[nx][ny]=new_color;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q.push({nx,ny});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   }   }   }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染色问题 Coloring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给不同的连通区域分配不同颜色 — 图像分割的基础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染色 = 为每个连通区域分配唯一的颜色ID。</a:t>
            </a:r>
            <a:br/>
            <a:br/>
            <a:r>
              <a:t>实现: for(遍历所有格子)</a:t>
            </a:r>
            <a:br/>
            <a:r>
              <a:t>  if (该格未被染色 &amp;&amp; 是目标类型)</a:t>
            </a:r>
            <a:br/>
            <a:r>
              <a:t>    cur_color++;</a:t>
            </a:r>
            <a:br/>
            <a:r>
              <a:t>    flood_fill(x, y, cur_color);  // 染整个区域</a:t>
            </a:r>
            <a:br/>
            <a:br/>
            <a:r>
              <a:t>结果: 每个连通区域有唯一的cur_color值。</a:t>
            </a:r>
            <a:br/>
            <a:r>
              <a:t>可以用来: 统计区域数, 输出染色图, 分析区域特征等。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3022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染色 — 给每个连通区域分配唯一ID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color[N][M] = {0};  // 0=未染色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cur = 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 (int i = 1; i &lt;= n; 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j = 1; j &lt;= m; j++)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 (color[i][j] == 0 &amp;&amp; g[i][j] == 1)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cur++;                   // 新颜色!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flood_fill(i, j, cur);   // 染整个区域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cout &lt;&lt; cur &lt;&lt; " 个连通区域" &lt;&lt; endl;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color[i][j] 现在存储了格子所属的区域编号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不同区域用不同的cur值区分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💡 染色 vs 计数: 计数只需要统计数量, 染色还要"记住"每个格属于哪个区域。染色多存一个color数组。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Flood Fill — DFS实现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递归版本: 代码更短, 但深度大时可能栈溢出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403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Flood Fill — DFS实现 (更简洁, 但可能爆栈)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g[N][M], color[N][M], cur;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flood_fill_dfs(int x, int y, int c)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(x&lt;1||x&gt;n||y&lt;1||y&gt;m) return;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(color[x][y] != 0) return;     // 已染色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(g[x][y] == 0) return;          // 不是目标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color[x][y] = c;                   // 染色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// 递归四个方向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flood_fill_dfs(x+1, y, c);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flood_fill_dfs(x-1, y, c);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flood_fill_dfs(x, y+1, c);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flood_fill_dfs(x, y-1, c);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BFS vs DFS Flood Fill: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DFS: 代码短, 但递归深度=区域大小 → 可能栈溢出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BFS: 代码稍长, 但无栈溢出风险 → 推荐!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📊 BFS vs DFS 在Flood Fill中的对比:</a:t>
            </a:r>
            <a:br/>
            <a:br/>
            <a:r>
              <a:t>  BFS (队列):</a:t>
            </a:r>
            <a:br/>
            <a:r>
              <a:t>  空间: O(min(W, H)) — 队列宽度</a:t>
            </a:r>
            <a:br/>
            <a:r>
              <a:t>  不会栈溢出 ✓</a:t>
            </a:r>
            <a:br/>
            <a:r>
              <a:t>  推荐用于N≥500的情况</a:t>
            </a:r>
            <a:br/>
            <a:br/>
            <a:r>
              <a:t>  DFS (递归):</a:t>
            </a:r>
            <a:br/>
            <a:r>
              <a:t>  空间: O(区域大小) — 递归栈</a:t>
            </a:r>
            <a:br/>
            <a:r>
              <a:t>  可能栈溢出 (N&gt;500时)! ✗</a:t>
            </a:r>
            <a:br/>
            <a:r>
              <a:t>  但代码短, N≤100时可用</a:t>
            </a:r>
            <a:br/>
            <a:br/>
            <a:r>
              <a:t>💡 实用建议:</a:t>
            </a:r>
            <a:br/>
            <a:r>
              <a:t>  N≤100 → DFS (代码快)</a:t>
            </a:r>
            <a:br/>
            <a:r>
              <a:t>  N&gt;100 → BFS (防栈溢出)</a:t>
            </a:r>
            <a:br/>
            <a:r>
              <a:t>  注意: C++栈只有~8MB, 递归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Flood Fill vs 连通块计数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两种视角, 同一个算法 — 理解它们的区别与联系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Flood Fill和连通块计数本质是同一件事:</a:t>
            </a:r>
            <a:br/>
            <a:r>
              <a:t>* 连通块计数: 只统计"有几个区域" → 不需要color数组</a:t>
            </a:r>
            <a:br/>
            <a:r>
              <a:t>* Flood Fill染色: 给每个区域着不同颜色 → 需要color数组</a:t>
            </a:r>
            <a:br/>
            <a:br/>
            <a:r>
              <a:t>代码的差别只有一行:</a:t>
            </a:r>
            <a:br/>
            <a:r>
              <a:t>  连通块计数: cnt++;  bfs(i,j);  // 只计数</a:t>
            </a:r>
            <a:br/>
            <a:r>
              <a:t>  Flood Fill: cur++;  ff(i,j,cur); // 计数+染色</a:t>
            </a:r>
            <a:br/>
            <a:br/>
            <a:r>
              <a:t>选择哪种取决于题目要求: 只问数量→计数; 要输出分类图→染色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303520" cy="403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连通块计数 (简化版)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cnt = 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 (int i=1; i&lt;=n; 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for (int j=1; j&lt;=m; j++)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(!vis[i][j] &amp;&amp; g[i][j]==1)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cnt++;            // 只计数!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bfs(i, j);         // BFS标记访问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cout &lt;&lt; cnt &lt;&lt; endl;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Flood Fill染色 (完整版)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cnt = 0, color[N][M]={0};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 (int i=1; i&lt;=n; 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for (int j=1; j&lt;=m; j++)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(color[i][j]==0 &amp;&amp; g[i][j]==1)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cnt++;             // 新颜色编号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flood_fill(i, j, cnt);  // 染色!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color数组记录了每个格子的"区域ID"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84048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💡 记忆: 计数 = Flood Fill - 颜色参数。染色 = 计数 + 传递cur_color。最基础的其实都是BFS/DFS扩展连通区域。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 (一)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Flood Fill 基础题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P1162 填涂颜色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1包围的区域填充2 → 边界Flood Fill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从外圈0开始染色 → 剩余0就是圈内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技巧: 从(0,0)开始, 扩展到n+1范围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经典Flood Fill, 必刷!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P1506 拯救oibh总部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洪水从边界涌入, 统计安全区域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与P1162类似: 外部染色, 内部计数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多源 Flood Fill (从所有边界开始)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也可以用DFS实现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84048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💡 这两题的共同套路: "从外向内"染色。外部可到达的全部标记, 剩下的就是"被包围的"。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 (二)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Flood Fill 进阶题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Flood Fill 染色 相关题型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P1162 填涂颜色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1包围的区域填充2 → 边界Flood Fill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从外圈0开始染色 → 剩余0就是圈内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技巧: 从(0,0)开始, 扩展到n+1范围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经典Flood Fill, 必刷!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P1506 拯救oibh总部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洪水从边界涌入, 统计安全区域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与P1162类似: 外部染色, 内部计数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多源 Flood Fill (从所有边界开始)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也可以用DFS实现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749039"/>
            <a:ext cx="5303520" cy="21031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822191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洛谷 P1451 求细胞数量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20623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N×M矩阵中非零数字构成细胞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61771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统计细胞个数 (连通块计数)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02919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BFS/DFS染色每个细胞区域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44067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4方向连通 — 入门级Flood Fill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7920" y="3749039"/>
            <a:ext cx="5303520" cy="210312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3822191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洛谷 P1596 Lake Counting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20623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8方向连通, 统计水塘数量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461771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已在PPT 51中讲过, Flood Fill视角重温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502919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连通块计数 = Flood Fill + 计数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544067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区域数 = for循环中Flood Fill的次数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