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背包问题(一)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0/1 背包 · 完全背包 · 滚动数组优化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掌握0/1背包和完全背包的DP解法 / 理解正序和逆序的区别 / 学会滚动数组优化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背包问题(二) — 多重背包与混合背包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57 — 多重背包(二进制拆分) · 混合背包 · 分组背包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背包(一)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1887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背包问题模型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447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N个物品,容量M / 选还是不选?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0312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1031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0/1 背包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3591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每物品1件 / 逆序循环 / 滚动优化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01752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0175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完全背包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2735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每物品无限件 / 正序循环 / 与0/1的区别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93192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9319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对照与总结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1879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正序vs逆序/二维vs一维/模版对比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0/1 背包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每个物品选或不选 — 二维DP经典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DP五步法: ① dp[i][j]=前i个物品,容量j时的最大价值</a:t>
            </a:r>
            <a:br/>
            <a:r>
              <a:t>② dp[i][j]=max(dp[i-1][j], dp[i-1][j-w[i]]+v[i])</a:t>
            </a:r>
            <a:br/>
            <a:r>
              <a:t>  (不选第i个) 或 (选第i个, 前提j&gt;=w[i])</a:t>
            </a:r>
            <a:br/>
            <a:r>
              <a:t>③ dp[0][*]=0, dp[*][0]=0</a:t>
            </a:r>
            <a:br/>
            <a:r>
              <a:t>④ for(i=1..N) for(j=0..M) — 二维正序</a:t>
            </a:r>
            <a:br/>
            <a:r>
              <a:t>⑤ 答案=dp[N][M]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835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0/1背包 — 二维DP O(N*M)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M, w[1005], v[1005];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dp[1005][1005];          // 空间O(N*M)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i=1; i&lt;=N;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j=0; j&lt;=M; j++)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dp[i][j]=dp[i-1][j]; // 不选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if(j&gt;=w[i])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dp[i][j]=max(dp[i][j],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dp[i-1][j-w[i]]+v[i]);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dp[N][M]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滚动优化: dp[j]一维, j从大到小!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dp2[M+1]={0};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i=1;i&lt;=N;i++)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j=M;j&gt;=w[i];j--)  // ★倒序!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dp2[j]=max(dp2[j],dp2[j-w[i]]+v[i]);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🔑 为什么要逆序?</a:t>
            </a:r>
            <a:br/>
            <a:r>
              <a:t>因为dp[j-w[i]]来自上一行(i-1行), 如果我们顺序做,</a:t>
            </a:r>
            <a:br/>
            <a:r>
              <a:t>dp[j-w[i]]可能刚刚被这一行(i行)更新过 → 物品被重复选!</a:t>
            </a:r>
            <a:br/>
            <a:r>
              <a:t>逆序保证dp[j-w[i]]读取的是"上一个物品"的值 → 每物品只选一次。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完全背包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每件物品无限件 — 正序循环!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与0/1背包的区别: 每个物品可以选无限次。</a:t>
            </a:r>
            <a:br/>
            <a:r>
              <a:t>转移方程不变: dp[j]=max(dp[j], dp[j-w[i]]+v[i])</a:t>
            </a:r>
            <a:br/>
            <a:r>
              <a:t>但循环方向变了: **正序** (从小到大)!</a:t>
            </a:r>
            <a:br/>
            <a:br/>
            <a:r>
              <a:t>为什么正序就可以无限选?</a:t>
            </a:r>
            <a:br/>
            <a:r>
              <a:t>dp[j-w[i]]可能是被"同一个物品"更新过的 → 选多次!</a:t>
            </a:r>
            <a:br/>
            <a:r>
              <a:t>正序=允许重复使用 → 完全背包</a:t>
            </a:r>
            <a:br/>
            <a:r>
              <a:t>逆序=禁止重复使用 → 0/1背包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完全背包 — 一维DP正序 O(N*M)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M, w[1005], v[1005];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dp[M+1] = 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w[i]; j &lt;= M; j++)  // ★ 正序!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dp[j] = max(dp[j], dp[j-w[i]] + v[i]);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dp[M]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对比 0/1背包 (反序):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for (j=M; j&gt;=w[i]; j--)    // ★ 逆序!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一句话总结: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0/1背包=逆序 (防重复选)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完全背包=正序 (允许多次选)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其余部分完全相同!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💡 CSP-J 重点: 0/1背包是最常考的DP模型之一。完全背包出现的频率低一些, 但掌握正/逆序的区别对理解DP很有帮助。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0/1背包 — 滚动数组优化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二维→一维: 压缩dp的第一维, 空间从O(N*M)降到O(M)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二维DP的问题: dp[N][M] — N和M都是10^5时, 内存=10^10=100GB! 完全不可能。</a:t>
            </a:r>
            <a:br/>
            <a:r>
              <a:t>但观察转移方程: dp[i][j]只依赖于dp[i-1][...] (前一行) → 只需保留上一行!</a:t>
            </a:r>
            <a:br/>
            <a:br/>
            <a:r>
              <a:t>滚动优化: 用一维数组dp[j]代替dp[i][j], 每次循环覆盖旧值。</a:t>
            </a:r>
            <a:br/>
            <a:r>
              <a:t>关键: j必须从大到小 (逆序) — 否则会读取到"本行已更新"的值!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0/1背包 — 滚动优化 (推荐写法)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dp[100005] = {0};  // dp[j]=容量j下的最大价值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M; j &gt;= w[i]; j--)   // ★ 逆序!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dp[j] = max(dp[j], dp[j-w[i]] + v[i]);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cout &lt;&lt; dp[M] &lt;&lt; endl;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空间: O(N*M)→O(M), 时间: O(N*M) 不变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CSP-J必用滚动优化! 二维数组一般开不下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为什么逆序? — 看下面这个错误例子: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如果正序: dp[j-w[i]]可能刚被物品i更新 →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物品i被选了多次 → 变成了完全背包!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💡 逆序的核心: 保证dp[j-w[i]]是"上一轮"的值 (还没有被物品i更新过)。正序=物品i可以重复选=完全背包。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背包问题 — CSP-J 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P1048 采药 (0/1背包)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经典0/1背包模板题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N&lt;100, M&lt;1000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二维DP或一维滚动均可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必刷: 0/1背包入门第一题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P1616 疯狂的采药 (完全背包)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每株草药可以无限采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正序循环即可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注意用long long (大数据)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0/1背包的兄弟题 — 只改循环方向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这两题是背包问题的"孪生子" — 代码几乎一样, 只有循环方向不同! 建议一起练习, 体会正序vs逆序的区别。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更多经典例题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背包问题变体与拓展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P1060 开心的金明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0/1背包变体: 价值=价格*重要度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转移: dp[j]=max(dp[j],dp[j-p]+p*w)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本质还是0/1, 只是v定义变了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经典NOIP普及组题目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P1164 小A点菜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0/1背包计数: 求恰好花完M元的方案数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dp[j]=(dp[j]+dp[j-a[i]])%MOD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dp[0]=1 (花0元有1种方案)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计数型用加法, 最值型用max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背包DP的两种基本类型: 最值型 (max/min) 和 计数型 (加法)。转移方程的运算符不同, 但DP框架相同。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背包问题: DP vs 贪心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为什么背包不能用贪心? — 必须用DP的原因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很多人直觉: "优先选性价比高的 (v/w)" — 这是贪心, 但是错的!</a:t>
            </a:r>
            <a:br/>
            <a:br/>
            <a:r>
              <a:t>反例: 背包容量10, 物品: 钻石(6,5)=[重量6,价值5], 黄金(5,5), 白银(5,5)</a:t>
            </a:r>
            <a:br/>
            <a:r>
              <a:t>  贪心(性价比): 钻石 v/w=0.83, 黄金 v/w=1.0, 白银 v/w=1.0</a:t>
            </a:r>
            <a:br/>
            <a:r>
              <a:t>  贪心选: 黄金+白银 = 重量10, 价值10 ✓</a:t>
            </a:r>
            <a:br/>
            <a:br/>
            <a:r>
              <a:t>反例2: 背包容量10, 物品: (6,9), (5,5), (5,5)</a:t>
            </a:r>
            <a:br/>
            <a:r>
              <a:t>  贪心选(6,9): v/w=1.5 → 选它! 剩下容量4, 不能再选其他</a:t>
            </a:r>
            <a:br/>
            <a:r>
              <a:t>  总价值=9。但最优: (5,5)+(5,5)=10 &gt; 9!</a:t>
            </a:r>
            <a:br/>
            <a:br/>
            <a:r>
              <a:t>贪心失败原因: 没有"回头路"。选了性价比高的, 但剩余空间凑不足更好的组合。</a:t>
            </a:r>
            <a:br/>
            <a:r>
              <a:t>DP考虑所有组合 → 保证全局最优。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C0392B"/>
                </a:solidFill>
                <a:latin typeface="Microsoft YaHei"/>
              </a:defRPr>
            </a:pPr>
            <a:r>
              <a:t>📊 DP vs 贪心在背包问题:</a:t>
            </a:r>
            <a:br/>
            <a:br/>
            <a:r>
              <a:t>  贪心适用: 部分背包 (物品可分割) →</a:t>
            </a:r>
            <a:br/>
            <a:r>
              <a:t>  按v/w排序, 依次取, 最后切一块</a:t>
            </a:r>
            <a:br/>
            <a:br/>
            <a:r>
              <a:t>  贪心不适用: 0/1背包 (物品不可分割) →</a:t>
            </a:r>
            <a:br/>
            <a:r>
              <a:t>  必须用DP!</a:t>
            </a:r>
            <a:br/>
            <a:br/>
            <a:r>
              <a:t>  完全背包: 也是DP解</a:t>
            </a:r>
            <a:br/>
            <a:r>
              <a:t>  虽然看似"无限取"像贪心场景,</a:t>
            </a:r>
            <a:br/>
            <a:r>
              <a:t>  但物品不可分割仍需要DP</a:t>
            </a:r>
            <a:br/>
            <a:br/>
            <a:r>
              <a:t>💡 部分背包问题在PPT 35-36讲过,</a:t>
            </a:r>
            <a:br/>
            <a:r>
              <a:t>  那时用的是贪心法。</a:t>
            </a:r>
            <a:br/>
            <a:r>
              <a:t>  现在学的0/1背包必须用DP!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背包(一)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56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0/1背包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每件1次, 逆序循环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dp[j]=max(dp[j],dp[j-w]+v)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滚动优化 O(M)空间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j从M越来越小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完全背包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每件无限, 正序循环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dp[j]=max(dp[j],dp[j-w]+v)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O(M)空间, 代码几乎相同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j从小到大递增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关键对比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19" y="1645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正序=可重复选=完全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2011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逆序=选一次=0/1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3774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转移方程完全一样!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7432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区别只有循环方向!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320040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338328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背包DP的核心: dp[j]=max(dp[j], dp[j-w]+v)。0/1和完全的唯一区别是循环方向!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384048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P1048 采药 ② 洛谷 P1616 疯狂的采药 ③ 洛谷 P1060 开心的金明 ④ 洛谷 P1164 小A点菜</a:t>
            </a:r>
            <a:br/>
            <a:r>
              <a:t>下讲预告: 背包问题(二) — 多重背包+二进制拆分 · 混合背包 · 分组背包!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