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GCD &amp; LCM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Euclidean Algorithm / gcd*lcm = a*b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3 | NOI 2025 | PPT 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Prime Sieve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62 - Eratosthenes Sieve / Euler Linear Sieve / SPF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 &amp; LCM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Euclidean Algorithm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gcd(a,b)=gcd(b,a%b) / O(log min(a,b))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GCD &amp; LCM Relation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gcd*lcm=a*b / lcm=a/gcd*b (safer)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Applications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Simplify fractions / co-prime / CSP-J problems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Euclidean Algorithm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gcd(a,b) = gcd(b, a mod b) - 2000 year old wisdom!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Example: gcd(48, 18)</a:t>
            </a:r>
            <a:br/>
            <a:r>
              <a:t>  48%18=12 -&gt; gcd(18,12)</a:t>
            </a:r>
            <a:br/>
            <a:r>
              <a:t>  18%12=6  -&gt; gcd(12,6)</a:t>
            </a:r>
            <a:br/>
            <a:r>
              <a:t>  12%6=0   -&gt; gcd(6,0)=6</a:t>
            </a:r>
            <a:br/>
            <a:br/>
            <a:r>
              <a:t>Complexity: O(log min(a,b)) - a halves every 2 steps!</a:t>
            </a:r>
            <a:br/>
            <a:r>
              <a:t>No need for extended Euclidean (that is CSP-S level)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53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Euclidean: 3 implementations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1. Recursive (simplest)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gcd(int a, int b)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b == 0 ? a : gcd(b, a % b);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2. Iterative (no stack overhead)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gcd(int a, int b)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(b) { int t = a % b; a = b; b = t;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a;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3. C++17 STL (easiest)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&lt;numeric&gt;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g = gcd(a, b);  // one line!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LCM and GCD Relation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gcd(a,b) * lcm(a,b) = a * b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Key formula: gcd(a,b) x lcm(a,b) = a x b</a:t>
            </a:r>
            <a:br/>
            <a:br/>
            <a:r>
              <a:t>Why? Let a=g*a1, b=g*b1 where g=gcd, gcd(a1,b1)=1</a:t>
            </a:r>
            <a:br/>
            <a:r>
              <a:t>Then a*b = g^2 * a1 * b1</a:t>
            </a:r>
            <a:br/>
            <a:r>
              <a:t>lcm(a,b) = g * a1 * b1 (highest power of all primes)</a:t>
            </a:r>
            <a:br/>
            <a:r>
              <a:t>Hence: g * lcm = g^2 * a1 * b1 = a * b</a:t>
            </a:r>
            <a:br/>
            <a:br/>
            <a:r>
              <a:t>Implementation: lcm = a / gcd(a,b) * b  // divide first!</a:t>
            </a:r>
            <a:br/>
            <a:r>
              <a:t>NOT: a * b / gcd(a,b)  // may overflow!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LCM using gcd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lcm(int a, int b)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 / gcd(a, b) * b;  // safe order!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Multiple numbers: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lcm(a,b,c) = lcm(lcm(a,b), c)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Simplify fraction: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a/gcd(a,b) / b/gcd(a,b) is reduced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Co-prime check: gcd(a,b) == 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Why does Euclidean work?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Mathematical proof (optional, for deeper understanding)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Proof: Let g = gcd(a,b). Since g|a and g|b, we have g|(a mod b). So g divides both b and (a mod b).</a:t>
            </a:r>
            <a:br/>
            <a:r>
              <a:t>Let h = gcd(b, a mod b). Since h|b and h|(a mod b), and a = b*q + (a mod b), we have h|a. So h divides both a and b.</a:t>
            </a:r>
            <a:br/>
            <a:r>
              <a:t>Therefore h &lt;= g and g &lt;= h, so g = h. QED.</a:t>
            </a:r>
            <a:br/>
            <a:br/>
            <a:r>
              <a:t>Intuition: gcd(a,b) = gcd(a-b, b) = gcd(a-2b, b) = ... = gcd(a mod b, b)</a:t>
            </a:r>
            <a:br/>
            <a:r>
              <a:t>The algorithm just repeatedly subtracts b from a until a &lt; b, then swaps.</a:t>
            </a:r>
            <a:br/>
            <a:br/>
            <a:r>
              <a:t>Complexity: After 2 steps, max(a,b) &lt;= original_max/2. So O(log max(a,b)) steps.</a:t>
            </a:r>
            <a:br/>
            <a:r>
              <a:t>For 10^9: ~30 iterations. For 10^18: ~60 iterations. Very fast!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 (1)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 &amp; LCM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Problem 1: GCD template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Given a,b, output gcd(a,b)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Euclidean or STL gcd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Watch for long long overflow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Must-master! First GCD problem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Problem 2: P1029 (NOIP popular)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Given gcd and lcm, find (a,b) pairs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gcd*lcm=a*b constraint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Enumerate a, b=gcd*lcm/a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Classic NOIP popular group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Key insight: a*b = gcd*lcm. Enumerate all divisors a of gcd*lcm, then b = gcd*lcm/a. Check gcd(a,b)==G and lcm(a,b)==L.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 &amp; LCM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Problem 1: GCD template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Given a,b, output gcd(a,b)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Euclidean or STL gcd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Watch for long long overflow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Must-master! First GCD problem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Problem 2: P1029 (NOIP popular)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Given gcd and lcm, find (a,b) pairs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gcd*lcm=a*b constraint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Enumerate a, b=gcd*lcm/a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Classic NOIP popular group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02336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Problem 3: P1414 graduation II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4805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 numbers, pick K, maximize their GCD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8920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Reverse thinking: enumerate answer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3035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Count multiples of each divisor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150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Combines: GCD + counting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4023360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Problem 4: Simplify fractions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4805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a/gcd(a,b) / b/gcd(a,b)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8920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Co-prime: gcd(a,b)==1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3035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Recurring cycles: use lcm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7150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 very common!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Manual GCD + More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Trace Euclidean algorithm by hand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Exercise: gcd(2024, 1440) by hand</a:t>
            </a:r>
            <a:br/>
            <a:r>
              <a:t>2024%1440=584 -&gt; gcd(1440,584)</a:t>
            </a:r>
            <a:br/>
            <a:r>
              <a:t>1440%584=272 -&gt; gcd(584,272)</a:t>
            </a:r>
            <a:br/>
            <a:r>
              <a:t>584%272=40 -&gt; gcd(272,40)</a:t>
            </a:r>
            <a:br/>
            <a:r>
              <a:t>272%40=32 -&gt; gcd(40,32)</a:t>
            </a:r>
            <a:br/>
            <a:r>
              <a:t>40%32=8 -&gt; gcd(32,8)</a:t>
            </a:r>
            <a:br/>
            <a:r>
              <a:t>32%8=0 -&gt; gcd = 8</a:t>
            </a:r>
            <a:br/>
            <a:r>
              <a:t>Verify: 2024/8=253, 1440/8=180  gcd(253,180)=1</a:t>
            </a:r>
            <a:br/>
            <a:br/>
            <a:r>
              <a:t>Bonus: P2118 ratio simplification</a:t>
            </a:r>
            <a:br/>
            <a:r>
              <a:t>Find a/b &lt; L, closest to A/B, coprime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Multiple numbers GCD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g = a[0];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g = gcd(g, a[i]);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Multiple numbers LCM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l = a[0];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l = l / gcd(l, a[i]) * a[i];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Key: divide first, multiply later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to avoid overflow!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GCD &amp; LCM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61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GCD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Euclidean: gcd(a,b)=gcd(b,a%b)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Recursive 1-liner: b?gcd(b,a%b):a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STL: std::gcd(a,b)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O(log min(a,b)) complexity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LCM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gcd*lcm = a*b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lcm = a/gcd*b (safe order)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Multiple: lcm(lcm(a,b),c)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Co-prime check: gcd==1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GCD template / P1029 / P1414 / P2118</a:t>
            </a:r>
            <a:br/>
            <a:r>
              <a:t>Next: Prime Sieve - Eratosthenes vs Euler Linear Sieve! [PPT 62]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