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Prime Sieve Methods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Eratosthenes O(n log log n) / Euler Linear O(n) / SPF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| Difficulty 4 | NOI 2025 | PPT 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Goal: Understand two sieves / Master Eratosthenes / Learn Euler as optional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Thanks!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Next: Modular Arithmetic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63 - Modulo Properties / C++ Negative Mod / floor/ceil/round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| NOI 2025 | PPT 62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Prime Sieve - Three Core Topics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Oval 6"/>
          <p:cNvSpPr/>
          <p:nvPr/>
        </p:nvSpPr>
        <p:spPr>
          <a:xfrm>
            <a:off x="1371600" y="137160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Trial vs Sieve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691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Single prime O(sqrt(n)) vs bulk O(n)</a:t>
            </a:r>
          </a:p>
        </p:txBody>
      </p:sp>
      <p:sp>
        <p:nvSpPr>
          <p:cNvPr id="10" name="Oval 9"/>
          <p:cNvSpPr/>
          <p:nvPr/>
        </p:nvSpPr>
        <p:spPr>
          <a:xfrm>
            <a:off x="1371600" y="274320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27432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Eratosthenes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30632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Mark multiples of each prime / O(n log log n)</a:t>
            </a:r>
          </a:p>
        </p:txBody>
      </p:sp>
      <p:sp>
        <p:nvSpPr>
          <p:cNvPr id="13" name="Oval 12"/>
          <p:cNvSpPr/>
          <p:nvPr/>
        </p:nvSpPr>
        <p:spPr>
          <a:xfrm>
            <a:off x="1371600" y="411480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1148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Euler Linear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44348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Each composite sieved once by SPF / O(n) exact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Trial Division vs Sieve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Single prime check vs batch prime generation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Trial Division: check one number -&gt; O(sqrt(n))</a:t>
            </a:r>
            <a:br/>
            <a:r>
              <a:t>  For Q queries: O(Q * sqrt(n)) - slow if Q is large!</a:t>
            </a:r>
            <a:br/>
            <a:br/>
            <a:r>
              <a:t>Sieve: precompute all primes up to N in one pass.</a:t>
            </a:r>
            <a:br/>
            <a:r>
              <a:t>  Then each query: O(1)! (just check is_prime[x])</a:t>
            </a:r>
            <a:br/>
            <a:r>
              <a:t>  For Q=10^5 queries, N=10^6: Sieve saves factor of sqrt(10^6)=1000x!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Sieve: precompute all primes up to N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N = 1000000;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is_prime[N+1];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After sieving: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q; cin &gt;&gt; q;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while (q--)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x; cin &gt;&gt; x;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(is_prime[x]) cout&lt;&lt;"Prime"&lt;&lt;endl;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else cout&lt;&lt;"Composite"&lt;&lt;endl;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O(1) per query!  Lightning fast!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Eratosthenes Sieve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The classic: Mark multiples of each prime - O(n log log n)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Eratosthenes Sieve - O(n log log n)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N = 10000000;  // up to 10^7 on CSP-J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is_prime[N+1];      // true = prime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sieve(int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fill(is_prime, is_prime+n+1, true);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is_prime[0] = is_prime[1] = false;  // not primes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2; i * i &lt;= n; i++) {     // up to sqrt(n)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(is_prime[i]) {                  // i is prime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for (int j = i * i; j &lt;= n; j += i)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is_prime[j] = false;        // mark multiples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Start from i*i: smaller multiples already marked!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Complexity: n/2 + n/3 + n/5 + ... = O(n log log 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Complexity analysis:</a:t>
            </a:r>
            <a:br/>
            <a:r>
              <a:t>  primes &lt;= n: ~ n/ln(n)</a:t>
            </a:r>
            <a:br/>
            <a:r>
              <a:t>  Each prime p: marks n/p composite</a:t>
            </a:r>
            <a:br/>
            <a:r>
              <a:t>  Sum: n*(1/2+1/3+1/5+...) ~ O(n log log n)</a:t>
            </a:r>
            <a:br/>
            <a:br/>
            <a:r>
              <a:t>For N=10^6: ~4x10^6 operations</a:t>
            </a:r>
            <a:br/>
            <a:r>
              <a:t>For N=10^7: ~4x10^7 operations</a:t>
            </a:r>
            <a:br/>
            <a:br/>
            <a:r>
              <a:t>log log(10^7) ~ 2.9 - very small!</a:t>
            </a:r>
            <a:br/>
            <a:r>
              <a:t>So Eratosthenes is near-linear.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Euler Linear Sieve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Each composite is sieved exactly ONCE by its smallest prime factor (SPF)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Euler Linear Sieve - O(n) exact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N = 10000000;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is_prime[N+1];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primes[N], cnt = 0;  // store primes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spf[N+1];            // smallest prime factor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euler_sieve(int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fill(is_prime, is_prime+n+1, true);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is_prime[0] = is_prime[1] = false;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2; i &lt;= 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(is_prime[i])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primes[cnt++] = i;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spf[i] = i;       // i is prime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j = 0; j &lt; cnt &amp;&amp; i*primes[j] &lt;= n; j++)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is_prime[i * primes[j]] = false;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spf[i * primes[j]] = primes[j];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 (i % primes[j] == 0) break;  // key!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   }   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Each composite n = spf[n] * i</a:t>
            </a:r>
            <a:br/>
            <a:r>
              <a:t>sieved exactly once when i loop hits n/spf[n].</a:t>
            </a:r>
            <a:br/>
            <a:br/>
            <a:r>
              <a:t>Line "if(i%primes[j]==0)break;"</a:t>
            </a:r>
            <a:br/>
            <a:r>
              <a:t>ensures spf[i*primes[j]]=primes[j]</a:t>
            </a:r>
            <a:br/>
            <a:r>
              <a:t>and prevents re-sieving.</a:t>
            </a:r>
            <a:br/>
            <a:br/>
            <a:r>
              <a:t>Eratosthenes: ~4N ops (N=10^6)</a:t>
            </a:r>
            <a:br/>
            <a:r>
              <a:t>Euler: exactly N ops</a:t>
            </a:r>
            <a:br/>
            <a:br/>
            <a:r>
              <a:t>CSP-J: Eratosthenes is enough!</a:t>
            </a:r>
            <a:br/>
            <a:r>
              <a:t>Euler is optional (CSP-S level)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Sieve 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When to use which sieve?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| Feature        | Eratosthenes        | Euler Linear        |</a:t>
            </a:r>
            <a:br/>
            <a:r>
              <a:t>|---------------|--------------------|--------------------|</a:t>
            </a:r>
            <a:br/>
            <a:r>
              <a:t>| Complexity     | O(n log log n)     | O(n) exact         |</a:t>
            </a:r>
            <a:br/>
            <a:r>
              <a:t>| Code length    | ~6 lines           | ~10 lines          |</a:t>
            </a:r>
            <a:br/>
            <a:r>
              <a:t>| Memory         | bool[N] + 0 extra  | bool[N]+int[N]+primes[N] |</a:t>
            </a:r>
            <a:br/>
            <a:r>
              <a:t>| CSP-J usage    | Recommended!       | Optional (CSP-S)   |</a:t>
            </a:r>
            <a:br/>
            <a:r>
              <a:t>| N=10^6 speed   | ~4ms               | ~3ms               |</a:t>
            </a:r>
            <a:br/>
            <a:r>
              <a:t>| N=10^7 speed   | ~40ms              | ~30ms              |</a:t>
            </a:r>
            <a:br/>
            <a:r>
              <a:t>| Extra feature  | Prime check only   | SPF for factorization |</a:t>
            </a:r>
            <a:br/>
            <a:br/>
            <a:r>
              <a:t>CSP-J: Master Eratosthenes first. Euler linear is optional for deeper understanding.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Problems (1)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Prime Sieve - CSP-J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Problem 1: P5736 Prime Sieve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Print first N primes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Eratosthenes sieve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 up to 10^5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Basic template problem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Problem 2: P1304 Goldbach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Verify Goldbach for even numbers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Sieve primes up to 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For each even x: find a,b primes s.t. x=a+b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Combines: sieve + enumeration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Both are classic sieve applications! Key pattern: sieve once, then fast queries or enumeration.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Problems (2)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Prime Sieve - CSP-J advanced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Problem 3: P1217 Palindrome Primes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Find palindrome primes in [a,b]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Sieve primes + check palindrome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Or: generate palindromes + check prime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Clever: fewer palindromes to check!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Problem 4: Prime Factorization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Using SPF for fast factorization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After sieve: while(x&gt;1){print(spf[x]);x/=spf[x];}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O(log n) per factorization!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CSP-S level but useful to know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Note: Euler linear sieve with SPF enables O(log n) factorization. Eratosthenes alone is sufficient for primality testing.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Knowledge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Prime Sieve - Core Knowledge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62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502920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Eratosthenes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Mark multiples of primes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Start from i*i, step 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 log log n) near-linear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up to 10^7 feasible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280160"/>
            <a:ext cx="502920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107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Euler Linear (opt)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Each composite sieved once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SPF array records min factor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O(n) exact, faster for N&gt;10^7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CSP-J: Eratosthenes enough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29184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Practice: P5736 (Sieve template) / P1304 (Goldbach) / P1217 (Palindrome Primes)</a:t>
            </a:r>
            <a:br/>
            <a:r>
              <a:t>Next: Modular Arithmetic - properties, negative mod, floor/ceil/round! [PPT 63]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